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60" r:id="rId2"/>
    <p:sldId id="258" r:id="rId3"/>
    <p:sldId id="261" r:id="rId4"/>
    <p:sldId id="259" r:id="rId5"/>
    <p:sldId id="256" r:id="rId6"/>
    <p:sldId id="257" r:id="rId7"/>
    <p:sldId id="262" r:id="rId8"/>
  </p:sldIdLst>
  <p:sldSz cx="11123613" cy="181086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04" userDrawn="1">
          <p15:clr>
            <a:srgbClr val="A4A3A4"/>
          </p15:clr>
        </p15:guide>
        <p15:guide id="2" pos="35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00C000"/>
    <a:srgbClr val="3F2759"/>
    <a:srgbClr val="991F73"/>
    <a:srgbClr val="FB9A42"/>
    <a:srgbClr val="00FF00"/>
    <a:srgbClr val="767171"/>
    <a:srgbClr val="1C1C1C"/>
    <a:srgbClr val="C2535F"/>
    <a:srgbClr val="9A2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94" autoAdjust="0"/>
    <p:restoredTop sz="94660"/>
  </p:normalViewPr>
  <p:slideViewPr>
    <p:cSldViewPr snapToGrid="0">
      <p:cViewPr varScale="1">
        <p:scale>
          <a:sx n="28" d="100"/>
          <a:sy n="28" d="100"/>
        </p:scale>
        <p:origin x="2130" y="84"/>
      </p:cViewPr>
      <p:guideLst>
        <p:guide orient="horz" pos="5704"/>
        <p:guide pos="35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4271" y="2963610"/>
            <a:ext cx="9455071" cy="6304480"/>
          </a:xfrm>
        </p:spPr>
        <p:txBody>
          <a:bodyPr anchor="b"/>
          <a:lstStyle>
            <a:lvl1pPr algn="ctr">
              <a:defRPr sz="7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0452" y="9511215"/>
            <a:ext cx="8342710" cy="4372055"/>
          </a:xfrm>
        </p:spPr>
        <p:txBody>
          <a:bodyPr/>
          <a:lstStyle>
            <a:lvl1pPr marL="0" indent="0" algn="ctr">
              <a:buNone/>
              <a:defRPr sz="2920"/>
            </a:lvl1pPr>
            <a:lvl2pPr marL="556184" indent="0" algn="ctr">
              <a:buNone/>
              <a:defRPr sz="2433"/>
            </a:lvl2pPr>
            <a:lvl3pPr marL="1112368" indent="0" algn="ctr">
              <a:buNone/>
              <a:defRPr sz="2190"/>
            </a:lvl3pPr>
            <a:lvl4pPr marL="1668551" indent="0" algn="ctr">
              <a:buNone/>
              <a:defRPr sz="1946"/>
            </a:lvl4pPr>
            <a:lvl5pPr marL="2224735" indent="0" algn="ctr">
              <a:buNone/>
              <a:defRPr sz="1946"/>
            </a:lvl5pPr>
            <a:lvl6pPr marL="2780919" indent="0" algn="ctr">
              <a:buNone/>
              <a:defRPr sz="1946"/>
            </a:lvl6pPr>
            <a:lvl7pPr marL="3337103" indent="0" algn="ctr">
              <a:buNone/>
              <a:defRPr sz="1946"/>
            </a:lvl7pPr>
            <a:lvl8pPr marL="3893287" indent="0" algn="ctr">
              <a:buNone/>
              <a:defRPr sz="1946"/>
            </a:lvl8pPr>
            <a:lvl9pPr marL="4449470" indent="0" algn="ctr">
              <a:buNone/>
              <a:defRPr sz="1946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67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82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0336" y="964116"/>
            <a:ext cx="2398529" cy="1534621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4749" y="964116"/>
            <a:ext cx="7056542" cy="15346212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19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30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6" y="4514583"/>
            <a:ext cx="9594116" cy="7532679"/>
          </a:xfrm>
        </p:spPr>
        <p:txBody>
          <a:bodyPr anchor="b"/>
          <a:lstStyle>
            <a:lvl1pPr>
              <a:defRPr sz="7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6" y="12118524"/>
            <a:ext cx="9594116" cy="3961258"/>
          </a:xfrm>
        </p:spPr>
        <p:txBody>
          <a:bodyPr/>
          <a:lstStyle>
            <a:lvl1pPr marL="0" indent="0">
              <a:buNone/>
              <a:defRPr sz="2920">
                <a:solidFill>
                  <a:schemeClr val="tx1"/>
                </a:solidFill>
              </a:defRPr>
            </a:lvl1pPr>
            <a:lvl2pPr marL="556184" indent="0">
              <a:buNone/>
              <a:defRPr sz="2433">
                <a:solidFill>
                  <a:schemeClr val="tx1">
                    <a:tint val="75000"/>
                  </a:schemeClr>
                </a:solidFill>
              </a:defRPr>
            </a:lvl2pPr>
            <a:lvl3pPr marL="1112368" indent="0">
              <a:buNone/>
              <a:defRPr sz="2190">
                <a:solidFill>
                  <a:schemeClr val="tx1">
                    <a:tint val="75000"/>
                  </a:schemeClr>
                </a:solidFill>
              </a:defRPr>
            </a:lvl3pPr>
            <a:lvl4pPr marL="1668551" indent="0">
              <a:buNone/>
              <a:defRPr sz="1946">
                <a:solidFill>
                  <a:schemeClr val="tx1">
                    <a:tint val="75000"/>
                  </a:schemeClr>
                </a:solidFill>
              </a:defRPr>
            </a:lvl4pPr>
            <a:lvl5pPr marL="2224735" indent="0">
              <a:buNone/>
              <a:defRPr sz="1946">
                <a:solidFill>
                  <a:schemeClr val="tx1">
                    <a:tint val="75000"/>
                  </a:schemeClr>
                </a:solidFill>
              </a:defRPr>
            </a:lvl5pPr>
            <a:lvl6pPr marL="2780919" indent="0">
              <a:buNone/>
              <a:defRPr sz="1946">
                <a:solidFill>
                  <a:schemeClr val="tx1">
                    <a:tint val="75000"/>
                  </a:schemeClr>
                </a:solidFill>
              </a:defRPr>
            </a:lvl6pPr>
            <a:lvl7pPr marL="3337103" indent="0">
              <a:buNone/>
              <a:defRPr sz="1946">
                <a:solidFill>
                  <a:schemeClr val="tx1">
                    <a:tint val="75000"/>
                  </a:schemeClr>
                </a:solidFill>
              </a:defRPr>
            </a:lvl7pPr>
            <a:lvl8pPr marL="3893287" indent="0">
              <a:buNone/>
              <a:defRPr sz="1946">
                <a:solidFill>
                  <a:schemeClr val="tx1">
                    <a:tint val="75000"/>
                  </a:schemeClr>
                </a:solidFill>
              </a:defRPr>
            </a:lvl8pPr>
            <a:lvl9pPr marL="4449470" indent="0">
              <a:buNone/>
              <a:defRPr sz="19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4748" y="4820580"/>
            <a:ext cx="4727536" cy="1148974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1329" y="4820580"/>
            <a:ext cx="4727536" cy="1148974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07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97" y="964120"/>
            <a:ext cx="9594116" cy="35001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6198" y="4439127"/>
            <a:ext cx="4705809" cy="2175547"/>
          </a:xfrm>
        </p:spPr>
        <p:txBody>
          <a:bodyPr anchor="b"/>
          <a:lstStyle>
            <a:lvl1pPr marL="0" indent="0">
              <a:buNone/>
              <a:defRPr sz="2920" b="1"/>
            </a:lvl1pPr>
            <a:lvl2pPr marL="556184" indent="0">
              <a:buNone/>
              <a:defRPr sz="2433" b="1"/>
            </a:lvl2pPr>
            <a:lvl3pPr marL="1112368" indent="0">
              <a:buNone/>
              <a:defRPr sz="2190" b="1"/>
            </a:lvl3pPr>
            <a:lvl4pPr marL="1668551" indent="0">
              <a:buNone/>
              <a:defRPr sz="1946" b="1"/>
            </a:lvl4pPr>
            <a:lvl5pPr marL="2224735" indent="0">
              <a:buNone/>
              <a:defRPr sz="1946" b="1"/>
            </a:lvl5pPr>
            <a:lvl6pPr marL="2780919" indent="0">
              <a:buNone/>
              <a:defRPr sz="1946" b="1"/>
            </a:lvl6pPr>
            <a:lvl7pPr marL="3337103" indent="0">
              <a:buNone/>
              <a:defRPr sz="1946" b="1"/>
            </a:lvl7pPr>
            <a:lvl8pPr marL="3893287" indent="0">
              <a:buNone/>
              <a:defRPr sz="1946" b="1"/>
            </a:lvl8pPr>
            <a:lvl9pPr marL="4449470" indent="0">
              <a:buNone/>
              <a:defRPr sz="1946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6198" y="6614674"/>
            <a:ext cx="4705809" cy="972918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31330" y="4439127"/>
            <a:ext cx="4728984" cy="2175547"/>
          </a:xfrm>
        </p:spPr>
        <p:txBody>
          <a:bodyPr anchor="b"/>
          <a:lstStyle>
            <a:lvl1pPr marL="0" indent="0">
              <a:buNone/>
              <a:defRPr sz="2920" b="1"/>
            </a:lvl1pPr>
            <a:lvl2pPr marL="556184" indent="0">
              <a:buNone/>
              <a:defRPr sz="2433" b="1"/>
            </a:lvl2pPr>
            <a:lvl3pPr marL="1112368" indent="0">
              <a:buNone/>
              <a:defRPr sz="2190" b="1"/>
            </a:lvl3pPr>
            <a:lvl4pPr marL="1668551" indent="0">
              <a:buNone/>
              <a:defRPr sz="1946" b="1"/>
            </a:lvl4pPr>
            <a:lvl5pPr marL="2224735" indent="0">
              <a:buNone/>
              <a:defRPr sz="1946" b="1"/>
            </a:lvl5pPr>
            <a:lvl6pPr marL="2780919" indent="0">
              <a:buNone/>
              <a:defRPr sz="1946" b="1"/>
            </a:lvl6pPr>
            <a:lvl7pPr marL="3337103" indent="0">
              <a:buNone/>
              <a:defRPr sz="1946" b="1"/>
            </a:lvl7pPr>
            <a:lvl8pPr marL="3893287" indent="0">
              <a:buNone/>
              <a:defRPr sz="1946" b="1"/>
            </a:lvl8pPr>
            <a:lvl9pPr marL="4449470" indent="0">
              <a:buNone/>
              <a:defRPr sz="1946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31330" y="6614674"/>
            <a:ext cx="4728984" cy="972918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425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643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86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97" y="1207241"/>
            <a:ext cx="3587655" cy="4225343"/>
          </a:xfrm>
        </p:spPr>
        <p:txBody>
          <a:bodyPr anchor="b"/>
          <a:lstStyle>
            <a:lvl1pPr>
              <a:defRPr sz="389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984" y="2607309"/>
            <a:ext cx="5631329" cy="12868852"/>
          </a:xfrm>
        </p:spPr>
        <p:txBody>
          <a:bodyPr/>
          <a:lstStyle>
            <a:lvl1pPr>
              <a:defRPr sz="3893"/>
            </a:lvl1pPr>
            <a:lvl2pPr>
              <a:defRPr sz="3406"/>
            </a:lvl2pPr>
            <a:lvl3pPr>
              <a:defRPr sz="2920"/>
            </a:lvl3pPr>
            <a:lvl4pPr>
              <a:defRPr sz="2433"/>
            </a:lvl4pPr>
            <a:lvl5pPr>
              <a:defRPr sz="2433"/>
            </a:lvl5pPr>
            <a:lvl6pPr>
              <a:defRPr sz="2433"/>
            </a:lvl6pPr>
            <a:lvl7pPr>
              <a:defRPr sz="2433"/>
            </a:lvl7pPr>
            <a:lvl8pPr>
              <a:defRPr sz="2433"/>
            </a:lvl8pPr>
            <a:lvl9pPr>
              <a:defRPr sz="2433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197" y="5432584"/>
            <a:ext cx="3587655" cy="10064534"/>
          </a:xfrm>
        </p:spPr>
        <p:txBody>
          <a:bodyPr/>
          <a:lstStyle>
            <a:lvl1pPr marL="0" indent="0">
              <a:buNone/>
              <a:defRPr sz="1946"/>
            </a:lvl1pPr>
            <a:lvl2pPr marL="556184" indent="0">
              <a:buNone/>
              <a:defRPr sz="1703"/>
            </a:lvl2pPr>
            <a:lvl3pPr marL="1112368" indent="0">
              <a:buNone/>
              <a:defRPr sz="1460"/>
            </a:lvl3pPr>
            <a:lvl4pPr marL="1668551" indent="0">
              <a:buNone/>
              <a:defRPr sz="1217"/>
            </a:lvl4pPr>
            <a:lvl5pPr marL="2224735" indent="0">
              <a:buNone/>
              <a:defRPr sz="1217"/>
            </a:lvl5pPr>
            <a:lvl6pPr marL="2780919" indent="0">
              <a:buNone/>
              <a:defRPr sz="1217"/>
            </a:lvl6pPr>
            <a:lvl7pPr marL="3337103" indent="0">
              <a:buNone/>
              <a:defRPr sz="1217"/>
            </a:lvl7pPr>
            <a:lvl8pPr marL="3893287" indent="0">
              <a:buNone/>
              <a:defRPr sz="1217"/>
            </a:lvl8pPr>
            <a:lvl9pPr marL="4449470" indent="0">
              <a:buNone/>
              <a:defRPr sz="121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282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97" y="1207241"/>
            <a:ext cx="3587655" cy="4225343"/>
          </a:xfrm>
        </p:spPr>
        <p:txBody>
          <a:bodyPr anchor="b"/>
          <a:lstStyle>
            <a:lvl1pPr>
              <a:defRPr sz="389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8984" y="2607309"/>
            <a:ext cx="5631329" cy="12868852"/>
          </a:xfrm>
        </p:spPr>
        <p:txBody>
          <a:bodyPr anchor="t"/>
          <a:lstStyle>
            <a:lvl1pPr marL="0" indent="0">
              <a:buNone/>
              <a:defRPr sz="3893"/>
            </a:lvl1pPr>
            <a:lvl2pPr marL="556184" indent="0">
              <a:buNone/>
              <a:defRPr sz="3406"/>
            </a:lvl2pPr>
            <a:lvl3pPr marL="1112368" indent="0">
              <a:buNone/>
              <a:defRPr sz="2920"/>
            </a:lvl3pPr>
            <a:lvl4pPr marL="1668551" indent="0">
              <a:buNone/>
              <a:defRPr sz="2433"/>
            </a:lvl4pPr>
            <a:lvl5pPr marL="2224735" indent="0">
              <a:buNone/>
              <a:defRPr sz="2433"/>
            </a:lvl5pPr>
            <a:lvl6pPr marL="2780919" indent="0">
              <a:buNone/>
              <a:defRPr sz="2433"/>
            </a:lvl6pPr>
            <a:lvl7pPr marL="3337103" indent="0">
              <a:buNone/>
              <a:defRPr sz="2433"/>
            </a:lvl7pPr>
            <a:lvl8pPr marL="3893287" indent="0">
              <a:buNone/>
              <a:defRPr sz="2433"/>
            </a:lvl8pPr>
            <a:lvl9pPr marL="4449470" indent="0">
              <a:buNone/>
              <a:defRPr sz="243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197" y="5432584"/>
            <a:ext cx="3587655" cy="10064534"/>
          </a:xfrm>
        </p:spPr>
        <p:txBody>
          <a:bodyPr/>
          <a:lstStyle>
            <a:lvl1pPr marL="0" indent="0">
              <a:buNone/>
              <a:defRPr sz="1946"/>
            </a:lvl1pPr>
            <a:lvl2pPr marL="556184" indent="0">
              <a:buNone/>
              <a:defRPr sz="1703"/>
            </a:lvl2pPr>
            <a:lvl3pPr marL="1112368" indent="0">
              <a:buNone/>
              <a:defRPr sz="1460"/>
            </a:lvl3pPr>
            <a:lvl4pPr marL="1668551" indent="0">
              <a:buNone/>
              <a:defRPr sz="1217"/>
            </a:lvl4pPr>
            <a:lvl5pPr marL="2224735" indent="0">
              <a:buNone/>
              <a:defRPr sz="1217"/>
            </a:lvl5pPr>
            <a:lvl6pPr marL="2780919" indent="0">
              <a:buNone/>
              <a:defRPr sz="1217"/>
            </a:lvl6pPr>
            <a:lvl7pPr marL="3337103" indent="0">
              <a:buNone/>
              <a:defRPr sz="1217"/>
            </a:lvl7pPr>
            <a:lvl8pPr marL="3893287" indent="0">
              <a:buNone/>
              <a:defRPr sz="1217"/>
            </a:lvl8pPr>
            <a:lvl9pPr marL="4449470" indent="0">
              <a:buNone/>
              <a:defRPr sz="121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73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4749" y="964120"/>
            <a:ext cx="9594116" cy="350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4749" y="4820580"/>
            <a:ext cx="9594116" cy="1148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4748" y="16784005"/>
            <a:ext cx="2502813" cy="964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7512C-01E2-42B8-B96E-53CD09978958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4697" y="16784005"/>
            <a:ext cx="3754219" cy="964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6052" y="16784005"/>
            <a:ext cx="2502813" cy="964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9967-4CB1-478A-AC40-919120C974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79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112368" rtl="0" eaLnBrk="1" latinLnBrk="0" hangingPunct="1">
        <a:lnSpc>
          <a:spcPct val="90000"/>
        </a:lnSpc>
        <a:spcBef>
          <a:spcPct val="0"/>
        </a:spcBef>
        <a:buNone/>
        <a:defRPr sz="53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092" indent="-278092" algn="l" defTabSz="1112368" rtl="0" eaLnBrk="1" latinLnBrk="0" hangingPunct="1">
        <a:lnSpc>
          <a:spcPct val="90000"/>
        </a:lnSpc>
        <a:spcBef>
          <a:spcPts val="1217"/>
        </a:spcBef>
        <a:buFont typeface="Arial" panose="020B0604020202020204" pitchFamily="34" charset="0"/>
        <a:buChar char="•"/>
        <a:defRPr sz="3406" kern="1200">
          <a:solidFill>
            <a:schemeClr val="tx1"/>
          </a:solidFill>
          <a:latin typeface="+mn-lt"/>
          <a:ea typeface="+mn-ea"/>
          <a:cs typeface="+mn-cs"/>
        </a:defRPr>
      </a:lvl1pPr>
      <a:lvl2pPr marL="834276" indent="-278092" algn="l" defTabSz="1112368" rtl="0" eaLnBrk="1" latinLnBrk="0" hangingPunct="1">
        <a:lnSpc>
          <a:spcPct val="90000"/>
        </a:lnSpc>
        <a:spcBef>
          <a:spcPts val="608"/>
        </a:spcBef>
        <a:buFont typeface="Arial" panose="020B0604020202020204" pitchFamily="34" charset="0"/>
        <a:buChar char="•"/>
        <a:defRPr sz="2920" kern="1200">
          <a:solidFill>
            <a:schemeClr val="tx1"/>
          </a:solidFill>
          <a:latin typeface="+mn-lt"/>
          <a:ea typeface="+mn-ea"/>
          <a:cs typeface="+mn-cs"/>
        </a:defRPr>
      </a:lvl2pPr>
      <a:lvl3pPr marL="1390460" indent="-278092" algn="l" defTabSz="1112368" rtl="0" eaLnBrk="1" latinLnBrk="0" hangingPunct="1">
        <a:lnSpc>
          <a:spcPct val="90000"/>
        </a:lnSpc>
        <a:spcBef>
          <a:spcPts val="608"/>
        </a:spcBef>
        <a:buFont typeface="Arial" panose="020B0604020202020204" pitchFamily="34" charset="0"/>
        <a:buChar char="•"/>
        <a:defRPr sz="2433" kern="1200">
          <a:solidFill>
            <a:schemeClr val="tx1"/>
          </a:solidFill>
          <a:latin typeface="+mn-lt"/>
          <a:ea typeface="+mn-ea"/>
          <a:cs typeface="+mn-cs"/>
        </a:defRPr>
      </a:lvl3pPr>
      <a:lvl4pPr marL="1946643" indent="-278092" algn="l" defTabSz="1112368" rtl="0" eaLnBrk="1" latinLnBrk="0" hangingPunct="1">
        <a:lnSpc>
          <a:spcPct val="90000"/>
        </a:lnSpc>
        <a:spcBef>
          <a:spcPts val="608"/>
        </a:spcBef>
        <a:buFont typeface="Arial" panose="020B0604020202020204" pitchFamily="34" charset="0"/>
        <a:buChar char="•"/>
        <a:defRPr sz="2190" kern="1200">
          <a:solidFill>
            <a:schemeClr val="tx1"/>
          </a:solidFill>
          <a:latin typeface="+mn-lt"/>
          <a:ea typeface="+mn-ea"/>
          <a:cs typeface="+mn-cs"/>
        </a:defRPr>
      </a:lvl4pPr>
      <a:lvl5pPr marL="2502827" indent="-278092" algn="l" defTabSz="1112368" rtl="0" eaLnBrk="1" latinLnBrk="0" hangingPunct="1">
        <a:lnSpc>
          <a:spcPct val="90000"/>
        </a:lnSpc>
        <a:spcBef>
          <a:spcPts val="608"/>
        </a:spcBef>
        <a:buFont typeface="Arial" panose="020B0604020202020204" pitchFamily="34" charset="0"/>
        <a:buChar char="•"/>
        <a:defRPr sz="2190" kern="1200">
          <a:solidFill>
            <a:schemeClr val="tx1"/>
          </a:solidFill>
          <a:latin typeface="+mn-lt"/>
          <a:ea typeface="+mn-ea"/>
          <a:cs typeface="+mn-cs"/>
        </a:defRPr>
      </a:lvl5pPr>
      <a:lvl6pPr marL="3059011" indent="-278092" algn="l" defTabSz="1112368" rtl="0" eaLnBrk="1" latinLnBrk="0" hangingPunct="1">
        <a:lnSpc>
          <a:spcPct val="90000"/>
        </a:lnSpc>
        <a:spcBef>
          <a:spcPts val="608"/>
        </a:spcBef>
        <a:buFont typeface="Arial" panose="020B0604020202020204" pitchFamily="34" charset="0"/>
        <a:buChar char="•"/>
        <a:defRPr sz="2190" kern="1200">
          <a:solidFill>
            <a:schemeClr val="tx1"/>
          </a:solidFill>
          <a:latin typeface="+mn-lt"/>
          <a:ea typeface="+mn-ea"/>
          <a:cs typeface="+mn-cs"/>
        </a:defRPr>
      </a:lvl6pPr>
      <a:lvl7pPr marL="3615195" indent="-278092" algn="l" defTabSz="1112368" rtl="0" eaLnBrk="1" latinLnBrk="0" hangingPunct="1">
        <a:lnSpc>
          <a:spcPct val="90000"/>
        </a:lnSpc>
        <a:spcBef>
          <a:spcPts val="608"/>
        </a:spcBef>
        <a:buFont typeface="Arial" panose="020B0604020202020204" pitchFamily="34" charset="0"/>
        <a:buChar char="•"/>
        <a:defRPr sz="2190" kern="1200">
          <a:solidFill>
            <a:schemeClr val="tx1"/>
          </a:solidFill>
          <a:latin typeface="+mn-lt"/>
          <a:ea typeface="+mn-ea"/>
          <a:cs typeface="+mn-cs"/>
        </a:defRPr>
      </a:lvl7pPr>
      <a:lvl8pPr marL="4171379" indent="-278092" algn="l" defTabSz="1112368" rtl="0" eaLnBrk="1" latinLnBrk="0" hangingPunct="1">
        <a:lnSpc>
          <a:spcPct val="90000"/>
        </a:lnSpc>
        <a:spcBef>
          <a:spcPts val="608"/>
        </a:spcBef>
        <a:buFont typeface="Arial" panose="020B0604020202020204" pitchFamily="34" charset="0"/>
        <a:buChar char="•"/>
        <a:defRPr sz="2190" kern="1200">
          <a:solidFill>
            <a:schemeClr val="tx1"/>
          </a:solidFill>
          <a:latin typeface="+mn-lt"/>
          <a:ea typeface="+mn-ea"/>
          <a:cs typeface="+mn-cs"/>
        </a:defRPr>
      </a:lvl8pPr>
      <a:lvl9pPr marL="4727562" indent="-278092" algn="l" defTabSz="1112368" rtl="0" eaLnBrk="1" latinLnBrk="0" hangingPunct="1">
        <a:lnSpc>
          <a:spcPct val="90000"/>
        </a:lnSpc>
        <a:spcBef>
          <a:spcPts val="608"/>
        </a:spcBef>
        <a:buFont typeface="Arial" panose="020B0604020202020204" pitchFamily="34" charset="0"/>
        <a:buChar char="•"/>
        <a:defRPr sz="21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2368" rtl="0" eaLnBrk="1" latinLnBrk="0" hangingPunct="1">
        <a:defRPr sz="2190" kern="1200">
          <a:solidFill>
            <a:schemeClr val="tx1"/>
          </a:solidFill>
          <a:latin typeface="+mn-lt"/>
          <a:ea typeface="+mn-ea"/>
          <a:cs typeface="+mn-cs"/>
        </a:defRPr>
      </a:lvl1pPr>
      <a:lvl2pPr marL="556184" algn="l" defTabSz="1112368" rtl="0" eaLnBrk="1" latinLnBrk="0" hangingPunct="1">
        <a:defRPr sz="2190" kern="1200">
          <a:solidFill>
            <a:schemeClr val="tx1"/>
          </a:solidFill>
          <a:latin typeface="+mn-lt"/>
          <a:ea typeface="+mn-ea"/>
          <a:cs typeface="+mn-cs"/>
        </a:defRPr>
      </a:lvl2pPr>
      <a:lvl3pPr marL="1112368" algn="l" defTabSz="1112368" rtl="0" eaLnBrk="1" latinLnBrk="0" hangingPunct="1">
        <a:defRPr sz="2190" kern="1200">
          <a:solidFill>
            <a:schemeClr val="tx1"/>
          </a:solidFill>
          <a:latin typeface="+mn-lt"/>
          <a:ea typeface="+mn-ea"/>
          <a:cs typeface="+mn-cs"/>
        </a:defRPr>
      </a:lvl3pPr>
      <a:lvl4pPr marL="1668551" algn="l" defTabSz="1112368" rtl="0" eaLnBrk="1" latinLnBrk="0" hangingPunct="1">
        <a:defRPr sz="2190" kern="1200">
          <a:solidFill>
            <a:schemeClr val="tx1"/>
          </a:solidFill>
          <a:latin typeface="+mn-lt"/>
          <a:ea typeface="+mn-ea"/>
          <a:cs typeface="+mn-cs"/>
        </a:defRPr>
      </a:lvl4pPr>
      <a:lvl5pPr marL="2224735" algn="l" defTabSz="1112368" rtl="0" eaLnBrk="1" latinLnBrk="0" hangingPunct="1">
        <a:defRPr sz="2190" kern="1200">
          <a:solidFill>
            <a:schemeClr val="tx1"/>
          </a:solidFill>
          <a:latin typeface="+mn-lt"/>
          <a:ea typeface="+mn-ea"/>
          <a:cs typeface="+mn-cs"/>
        </a:defRPr>
      </a:lvl5pPr>
      <a:lvl6pPr marL="2780919" algn="l" defTabSz="1112368" rtl="0" eaLnBrk="1" latinLnBrk="0" hangingPunct="1">
        <a:defRPr sz="2190" kern="1200">
          <a:solidFill>
            <a:schemeClr val="tx1"/>
          </a:solidFill>
          <a:latin typeface="+mn-lt"/>
          <a:ea typeface="+mn-ea"/>
          <a:cs typeface="+mn-cs"/>
        </a:defRPr>
      </a:lvl6pPr>
      <a:lvl7pPr marL="3337103" algn="l" defTabSz="1112368" rtl="0" eaLnBrk="1" latinLnBrk="0" hangingPunct="1">
        <a:defRPr sz="2190" kern="1200">
          <a:solidFill>
            <a:schemeClr val="tx1"/>
          </a:solidFill>
          <a:latin typeface="+mn-lt"/>
          <a:ea typeface="+mn-ea"/>
          <a:cs typeface="+mn-cs"/>
        </a:defRPr>
      </a:lvl7pPr>
      <a:lvl8pPr marL="3893287" algn="l" defTabSz="1112368" rtl="0" eaLnBrk="1" latinLnBrk="0" hangingPunct="1">
        <a:defRPr sz="2190" kern="1200">
          <a:solidFill>
            <a:schemeClr val="tx1"/>
          </a:solidFill>
          <a:latin typeface="+mn-lt"/>
          <a:ea typeface="+mn-ea"/>
          <a:cs typeface="+mn-cs"/>
        </a:defRPr>
      </a:lvl8pPr>
      <a:lvl9pPr marL="4449470" algn="l" defTabSz="1112368" rtl="0" eaLnBrk="1" latinLnBrk="0" hangingPunct="1">
        <a:defRPr sz="21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69330363-9DB7-4343-88C9-2D0B53D1255E}"/>
              </a:ext>
            </a:extLst>
          </p:cNvPr>
          <p:cNvGrpSpPr/>
          <p:nvPr/>
        </p:nvGrpSpPr>
        <p:grpSpPr>
          <a:xfrm>
            <a:off x="0" y="246402"/>
            <a:ext cx="11285843" cy="13143027"/>
            <a:chOff x="0" y="246402"/>
            <a:chExt cx="11285843" cy="13143027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9478D78-37A4-40E1-A9B0-E0316579D2EF}"/>
                </a:ext>
              </a:extLst>
            </p:cNvPr>
            <p:cNvSpPr/>
            <p:nvPr/>
          </p:nvSpPr>
          <p:spPr>
            <a:xfrm>
              <a:off x="0" y="293914"/>
              <a:ext cx="11123613" cy="13095515"/>
            </a:xfrm>
            <a:prstGeom prst="rect">
              <a:avLst/>
            </a:prstGeom>
            <a:solidFill>
              <a:srgbClr val="32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 descr="Uma imagem contendo interior, verde&#10;&#10;Descrição gerada com alta confiança">
              <a:extLst>
                <a:ext uri="{FF2B5EF4-FFF2-40B4-BE49-F238E27FC236}">
                  <a16:creationId xmlns:a16="http://schemas.microsoft.com/office/drawing/2014/main" id="{21299BE0-45A8-4CBF-9667-C688AAC18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813"/>
            <a:stretch/>
          </p:blipFill>
          <p:spPr>
            <a:xfrm>
              <a:off x="0" y="5636978"/>
              <a:ext cx="11285843" cy="3369475"/>
            </a:xfrm>
            <a:prstGeom prst="rect">
              <a:avLst/>
            </a:prstGeom>
          </p:spPr>
        </p:pic>
        <p:pic>
          <p:nvPicPr>
            <p:cNvPr id="8" name="Imagem 7" descr="Uma imagem contendo interior&#10;&#10;Descrição gerada com alta confiança">
              <a:extLst>
                <a:ext uri="{FF2B5EF4-FFF2-40B4-BE49-F238E27FC236}">
                  <a16:creationId xmlns:a16="http://schemas.microsoft.com/office/drawing/2014/main" id="{F2612BE2-346B-4835-8642-7E935380D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726" b="164"/>
            <a:stretch/>
          </p:blipFill>
          <p:spPr>
            <a:xfrm>
              <a:off x="0" y="1860884"/>
              <a:ext cx="10074442" cy="3271586"/>
            </a:xfrm>
            <a:prstGeom prst="rect">
              <a:avLst/>
            </a:prstGeom>
          </p:spPr>
        </p:pic>
        <p:pic>
          <p:nvPicPr>
            <p:cNvPr id="6" name="Imagem 5" descr="Uma imagem contendo verde, interior&#10;&#10;Descrição gerada com alta confiança">
              <a:extLst>
                <a:ext uri="{FF2B5EF4-FFF2-40B4-BE49-F238E27FC236}">
                  <a16:creationId xmlns:a16="http://schemas.microsoft.com/office/drawing/2014/main" id="{40BF0C29-8318-4B2E-8D88-6CFEC6650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"/>
            <a:stretch/>
          </p:blipFill>
          <p:spPr>
            <a:xfrm>
              <a:off x="1" y="9510961"/>
              <a:ext cx="10074442" cy="3496496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3A581F3-277E-4419-AE91-DE771C582CAF}"/>
                </a:ext>
              </a:extLst>
            </p:cNvPr>
            <p:cNvSpPr txBox="1"/>
            <p:nvPr/>
          </p:nvSpPr>
          <p:spPr>
            <a:xfrm>
              <a:off x="52956" y="1644074"/>
              <a:ext cx="375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Dosis" panose="02010503020202060003" pitchFamily="50" charset="0"/>
                </a:rPr>
                <a:t>A) non pre-inducted Cas9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61AA299-852C-4D2C-8DA8-EDD7B0EC2FF5}"/>
                </a:ext>
              </a:extLst>
            </p:cNvPr>
            <p:cNvSpPr txBox="1"/>
            <p:nvPr/>
          </p:nvSpPr>
          <p:spPr>
            <a:xfrm>
              <a:off x="0" y="5369812"/>
              <a:ext cx="375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Dosis" panose="02010503020202060003" pitchFamily="50" charset="0"/>
                </a:rPr>
                <a:t>B) pre-inducted Cas9 AND </a:t>
              </a:r>
              <a:r>
                <a:rPr lang="en-US" b="1" dirty="0" err="1">
                  <a:solidFill>
                    <a:schemeClr val="bg1">
                      <a:lumMod val="75000"/>
                    </a:schemeClr>
                  </a:solidFill>
                  <a:latin typeface="Dosis" panose="02010503020202060003" pitchFamily="50" charset="0"/>
                </a:rPr>
                <a:t>RecA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704B3A25-378D-4969-9DB7-F4AE70CAACB7}"/>
                </a:ext>
              </a:extLst>
            </p:cNvPr>
            <p:cNvSpPr txBox="1"/>
            <p:nvPr/>
          </p:nvSpPr>
          <p:spPr>
            <a:xfrm>
              <a:off x="52956" y="9273619"/>
              <a:ext cx="3509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  <a:latin typeface="Dosis" panose="02010503020202060003" pitchFamily="50" charset="0"/>
                </a:rPr>
                <a:t>C) pre-inducted  </a:t>
              </a:r>
              <a:r>
                <a:rPr lang="en-US" b="1" dirty="0" err="1">
                  <a:solidFill>
                    <a:schemeClr val="bg1">
                      <a:lumMod val="75000"/>
                    </a:schemeClr>
                  </a:solidFill>
                  <a:latin typeface="Dosis" panose="02010503020202060003" pitchFamily="50" charset="0"/>
                </a:rPr>
                <a:t>RecA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39CFE470-8155-434C-9FB2-C5E6F8A95589}"/>
                </a:ext>
              </a:extLst>
            </p:cNvPr>
            <p:cNvSpPr txBox="1"/>
            <p:nvPr/>
          </p:nvSpPr>
          <p:spPr>
            <a:xfrm>
              <a:off x="0" y="246402"/>
              <a:ext cx="11123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b="1" dirty="0">
                  <a:solidFill>
                    <a:schemeClr val="bg1"/>
                  </a:solidFill>
                  <a:latin typeface="Dosis" panose="02010503020202060003" pitchFamily="50" charset="0"/>
                </a:rPr>
                <a:t>GFP INSERTION SCREENING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EBE5A7A-3ABE-4E71-BDC2-22C8CA0EB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92"/>
            <a:stretch/>
          </p:blipFill>
          <p:spPr>
            <a:xfrm>
              <a:off x="10074442" y="9510961"/>
              <a:ext cx="1102127" cy="3496496"/>
            </a:xfrm>
            <a:prstGeom prst="rect">
              <a:avLst/>
            </a:prstGeom>
          </p:spPr>
        </p:pic>
        <p:pic>
          <p:nvPicPr>
            <p:cNvPr id="13" name="Imagem 12" descr="Uma imagem contendo interior, verde&#10;&#10;Descrição gerada com alta confiança">
              <a:extLst>
                <a:ext uri="{FF2B5EF4-FFF2-40B4-BE49-F238E27FC236}">
                  <a16:creationId xmlns:a16="http://schemas.microsoft.com/office/drawing/2014/main" id="{EBC9AE94-284B-4554-9221-7680ADED6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92" r="-813"/>
            <a:stretch/>
          </p:blipFill>
          <p:spPr>
            <a:xfrm>
              <a:off x="10074442" y="1854133"/>
              <a:ext cx="1211401" cy="3369475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39ED9C1-EC74-4EBE-AF54-E23467624BF5}"/>
                </a:ext>
              </a:extLst>
            </p:cNvPr>
            <p:cNvSpPr txBox="1"/>
            <p:nvPr/>
          </p:nvSpPr>
          <p:spPr>
            <a:xfrm>
              <a:off x="68991" y="1046894"/>
              <a:ext cx="5635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err="1">
                  <a:solidFill>
                    <a:schemeClr val="bg1"/>
                  </a:solidFill>
                  <a:latin typeface="Dosis" panose="02010503020202060003" pitchFamily="50" charset="0"/>
                </a:rPr>
                <a:t>Fluorescence</a:t>
              </a:r>
              <a:r>
                <a:rPr lang="pt-BR" sz="2400" b="1" dirty="0">
                  <a:solidFill>
                    <a:schemeClr val="bg1"/>
                  </a:solidFill>
                  <a:latin typeface="Dosis" panose="02010503020202060003" pitchFamily="50" charset="0"/>
                </a:rPr>
                <a:t> </a:t>
              </a:r>
              <a:r>
                <a:rPr lang="pt-BR" sz="2400" b="1" dirty="0" err="1">
                  <a:solidFill>
                    <a:schemeClr val="bg1"/>
                  </a:solidFill>
                  <a:latin typeface="Dosis" panose="02010503020202060003" pitchFamily="50" charset="0"/>
                </a:rPr>
                <a:t>heatmap</a:t>
              </a:r>
              <a:endParaRPr lang="pt-BR" sz="2400" b="1" dirty="0">
                <a:solidFill>
                  <a:schemeClr val="bg1"/>
                </a:solidFill>
                <a:latin typeface="Dosis" panose="020105030202020600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90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tângulo 53">
            <a:extLst>
              <a:ext uri="{FF2B5EF4-FFF2-40B4-BE49-F238E27FC236}">
                <a16:creationId xmlns:a16="http://schemas.microsoft.com/office/drawing/2014/main" id="{7C77A4A0-EC52-4439-94DE-1E47052A4148}"/>
              </a:ext>
            </a:extLst>
          </p:cNvPr>
          <p:cNvSpPr/>
          <p:nvPr/>
        </p:nvSpPr>
        <p:spPr>
          <a:xfrm>
            <a:off x="0" y="293914"/>
            <a:ext cx="11123613" cy="1309551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83988F2A-06EB-4B87-9925-93812C2D0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09" y="2376959"/>
            <a:ext cx="2699676" cy="1996233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401703B-A4E4-4E3D-93D1-6B02121C1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7" y="2271643"/>
            <a:ext cx="2702260" cy="2002339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79FB2E0C-7FA4-42A8-AB24-A67710689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57" y="5731365"/>
            <a:ext cx="2700000" cy="185266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5B7A4B7C-FAB2-4CB7-A723-1D278B09E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9" y="5640687"/>
            <a:ext cx="2725908" cy="1854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1647B3E-2419-4128-9D1E-C0816D439D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0" b="11143"/>
          <a:stretch/>
        </p:blipFill>
        <p:spPr>
          <a:xfrm>
            <a:off x="3901909" y="8233344"/>
            <a:ext cx="2734921" cy="1664342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DCC8B05-46FC-4F8C-95A6-5A1D4C6EED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65"/>
          <a:stretch/>
        </p:blipFill>
        <p:spPr>
          <a:xfrm>
            <a:off x="277029" y="8318254"/>
            <a:ext cx="2545076" cy="1673969"/>
          </a:xfrm>
          <a:prstGeom prst="rect">
            <a:avLst/>
          </a:prstGeom>
        </p:spPr>
      </p:pic>
      <p:pic>
        <p:nvPicPr>
          <p:cNvPr id="52" name="Imagem 51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5417CF27-0AF2-44A3-AE53-F35D2E41F2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11"/>
          <a:stretch/>
        </p:blipFill>
        <p:spPr>
          <a:xfrm>
            <a:off x="3901997" y="10907813"/>
            <a:ext cx="2736000" cy="1892566"/>
          </a:xfrm>
          <a:prstGeom prst="rect">
            <a:avLst/>
          </a:prstGeom>
        </p:spPr>
      </p:pic>
      <p:pic>
        <p:nvPicPr>
          <p:cNvPr id="55" name="Imagem 54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F7B31BDE-D868-4BF9-890A-031E2E79E0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26"/>
          <a:stretch/>
        </p:blipFill>
        <p:spPr>
          <a:xfrm>
            <a:off x="271983" y="10813363"/>
            <a:ext cx="2736000" cy="198701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BB54363-2086-4C1F-9CBE-E1E613C4059D}"/>
              </a:ext>
            </a:extLst>
          </p:cNvPr>
          <p:cNvSpPr txBox="1"/>
          <p:nvPr/>
        </p:nvSpPr>
        <p:spPr>
          <a:xfrm>
            <a:off x="6516798" y="2581288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C000"/>
                </a:solidFill>
                <a:latin typeface="Dosis" panose="02010503020202060003" pitchFamily="50" charset="0"/>
              </a:rPr>
              <a:t>GFP+  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31109B1-A766-4DEF-A8A9-89C4E2F60543}"/>
              </a:ext>
            </a:extLst>
          </p:cNvPr>
          <p:cNvSpPr txBox="1"/>
          <p:nvPr/>
        </p:nvSpPr>
        <p:spPr>
          <a:xfrm>
            <a:off x="6516798" y="346060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</a:rPr>
              <a:t>threshold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2DDDC7B-DBF7-4C81-9D42-85AE4DCC0971}"/>
              </a:ext>
            </a:extLst>
          </p:cNvPr>
          <p:cNvSpPr txBox="1"/>
          <p:nvPr/>
        </p:nvSpPr>
        <p:spPr>
          <a:xfrm>
            <a:off x="6547810" y="2839640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 err="1">
                <a:solidFill>
                  <a:schemeClr val="bg1">
                    <a:lumMod val="50000"/>
                  </a:schemeClr>
                </a:solidFill>
                <a:latin typeface="Dosis" panose="02010503020202060003" pitchFamily="50" charset="0"/>
              </a:rPr>
              <a:t>CFUs</a:t>
            </a:r>
            <a:endParaRPr lang="pt-BR" sz="1000" b="1" dirty="0">
              <a:solidFill>
                <a:schemeClr val="bg1">
                  <a:lumMod val="50000"/>
                </a:schemeClr>
              </a:solidFill>
              <a:latin typeface="Dosis" panose="02010503020202060003" pitchFamily="50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59214A-05C0-4A81-88D6-B7C765616A45}"/>
              </a:ext>
            </a:extLst>
          </p:cNvPr>
          <p:cNvSpPr txBox="1"/>
          <p:nvPr/>
        </p:nvSpPr>
        <p:spPr>
          <a:xfrm>
            <a:off x="145522" y="553998"/>
            <a:ext cx="5635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Dosis" panose="02010503020202060003" pitchFamily="50" charset="0"/>
              </a:rPr>
              <a:t>Cells </a:t>
            </a:r>
            <a:r>
              <a:rPr lang="pt-BR" sz="2400" b="1" dirty="0" err="1">
                <a:solidFill>
                  <a:schemeClr val="bg1"/>
                </a:solidFill>
                <a:latin typeface="Dosis" panose="02010503020202060003" pitchFamily="50" charset="0"/>
              </a:rPr>
              <a:t>beyond</a:t>
            </a:r>
            <a:r>
              <a:rPr lang="pt-BR" sz="2400" b="1" dirty="0">
                <a:solidFill>
                  <a:schemeClr val="bg1"/>
                </a:solidFill>
                <a:latin typeface="Dosis" panose="02010503020202060003" pitchFamily="50" charset="0"/>
              </a:rPr>
              <a:t> </a:t>
            </a:r>
            <a:r>
              <a:rPr lang="pt-BR" sz="2400" b="1" dirty="0" err="1">
                <a:solidFill>
                  <a:schemeClr val="bg1"/>
                </a:solidFill>
                <a:latin typeface="Dosis" panose="02010503020202060003" pitchFamily="50" charset="0"/>
              </a:rPr>
              <a:t>the</a:t>
            </a:r>
            <a:r>
              <a:rPr lang="pt-BR" sz="2400" b="1" dirty="0">
                <a:solidFill>
                  <a:schemeClr val="bg1"/>
                </a:solidFill>
                <a:latin typeface="Dosis" panose="02010503020202060003" pitchFamily="50" charset="0"/>
              </a:rPr>
              <a:t> threshold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A692A07-3226-46B4-A214-B4134DCE66BC}"/>
              </a:ext>
            </a:extLst>
          </p:cNvPr>
          <p:cNvSpPr txBox="1"/>
          <p:nvPr/>
        </p:nvSpPr>
        <p:spPr>
          <a:xfrm>
            <a:off x="0" y="1042449"/>
            <a:ext cx="11497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rPr>
              <a:t>	Analyzing the fluorescence emission deviation on the experiment population 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93001BC-7743-4D42-9A49-E94D7654A15A}"/>
              </a:ext>
            </a:extLst>
          </p:cNvPr>
          <p:cNvSpPr txBox="1"/>
          <p:nvPr/>
        </p:nvSpPr>
        <p:spPr>
          <a:xfrm>
            <a:off x="4318456" y="4233271"/>
            <a:ext cx="22831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rPr>
              <a:t>-5.000 to +5.000 negative range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8FA01B3-8AA1-4C54-ABD3-8D49E8F106D8}"/>
              </a:ext>
            </a:extLst>
          </p:cNvPr>
          <p:cNvSpPr txBox="1"/>
          <p:nvPr/>
        </p:nvSpPr>
        <p:spPr>
          <a:xfrm>
            <a:off x="2804761" y="2764449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C000"/>
                </a:solidFill>
                <a:latin typeface="Dosis" panose="02010503020202060003" pitchFamily="50" charset="0"/>
              </a:rPr>
              <a:t>GFP+  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58A03CD0-05AA-4E30-9729-A682B2648ED2}"/>
              </a:ext>
            </a:extLst>
          </p:cNvPr>
          <p:cNvSpPr txBox="1"/>
          <p:nvPr/>
        </p:nvSpPr>
        <p:spPr>
          <a:xfrm>
            <a:off x="2815912" y="3015850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 err="1">
                <a:solidFill>
                  <a:schemeClr val="bg1">
                    <a:lumMod val="50000"/>
                  </a:schemeClr>
                </a:solidFill>
                <a:latin typeface="Dosis" panose="02010503020202060003" pitchFamily="50" charset="0"/>
              </a:rPr>
              <a:t>CFUs</a:t>
            </a:r>
            <a:endParaRPr lang="pt-BR" sz="1000" b="1" dirty="0">
              <a:solidFill>
                <a:schemeClr val="bg1">
                  <a:lumMod val="50000"/>
                </a:schemeClr>
              </a:solidFill>
              <a:latin typeface="Dosis" panose="02010503020202060003" pitchFamily="50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ECD0E03-454B-4EA1-AE07-53671907430D}"/>
              </a:ext>
            </a:extLst>
          </p:cNvPr>
          <p:cNvSpPr txBox="1"/>
          <p:nvPr/>
        </p:nvSpPr>
        <p:spPr>
          <a:xfrm>
            <a:off x="2795302" y="3408048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</a:rPr>
              <a:t>threshold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47F1812-C14C-454D-BC7C-7A516AF3B136}"/>
              </a:ext>
            </a:extLst>
          </p:cNvPr>
          <p:cNvSpPr txBox="1"/>
          <p:nvPr/>
        </p:nvSpPr>
        <p:spPr>
          <a:xfrm>
            <a:off x="552450" y="4142999"/>
            <a:ext cx="2263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rPr>
              <a:t>-10.000 to +10.000 negative range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138A30A-8499-4F02-A602-A6ECFA96E634}"/>
              </a:ext>
            </a:extLst>
          </p:cNvPr>
          <p:cNvSpPr txBox="1"/>
          <p:nvPr/>
        </p:nvSpPr>
        <p:spPr>
          <a:xfrm>
            <a:off x="145522" y="4628719"/>
            <a:ext cx="1054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Dosis" panose="02010503020202060003" pitchFamily="50" charset="0"/>
              </a:rPr>
              <a:t>Fluorescence emission augmentation    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3442E87-C0C3-45AE-9AD2-BC1F58F2E6D1}"/>
              </a:ext>
            </a:extLst>
          </p:cNvPr>
          <p:cNvSpPr txBox="1"/>
          <p:nvPr/>
        </p:nvSpPr>
        <p:spPr>
          <a:xfrm>
            <a:off x="0" y="5129815"/>
            <a:ext cx="11123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rPr>
              <a:t>	</a:t>
            </a:r>
            <a:r>
              <a:rPr lang="en-US" sz="1600" b="1" dirty="0">
                <a:solidFill>
                  <a:schemeClr val="bg1"/>
                </a:solidFill>
                <a:latin typeface="Dosis" panose="02010503020202060003" pitchFamily="50" charset="0"/>
              </a:rPr>
              <a:t>Negative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rPr>
              <a:t> and </a:t>
            </a:r>
            <a:r>
              <a:rPr lang="en-US" sz="1600" b="1" dirty="0">
                <a:solidFill>
                  <a:srgbClr val="00C000"/>
                </a:solidFill>
                <a:latin typeface="Dosis" panose="02010503020202060003" pitchFamily="50" charset="0"/>
              </a:rPr>
              <a:t>positive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rPr>
              <a:t> GFP CFUs in ascending order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6D27965-12FB-4833-95A9-4F76755B7C42}"/>
              </a:ext>
            </a:extLst>
          </p:cNvPr>
          <p:cNvSpPr txBox="1"/>
          <p:nvPr/>
        </p:nvSpPr>
        <p:spPr>
          <a:xfrm>
            <a:off x="0" y="7748378"/>
            <a:ext cx="11123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rPr>
              <a:t>	</a:t>
            </a:r>
            <a:r>
              <a:rPr lang="en-US" sz="1600" b="1" dirty="0">
                <a:solidFill>
                  <a:schemeClr val="bg1"/>
                </a:solidFill>
                <a:latin typeface="Dosis" panose="02010503020202060003" pitchFamily="50" charset="0"/>
              </a:rPr>
              <a:t>Negative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rPr>
              <a:t> and </a:t>
            </a:r>
            <a:r>
              <a:rPr lang="en-US" sz="1600" b="1" dirty="0">
                <a:solidFill>
                  <a:srgbClr val="00C000"/>
                </a:solidFill>
                <a:latin typeface="Dosis" panose="02010503020202060003" pitchFamily="50" charset="0"/>
              </a:rPr>
              <a:t>positive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rPr>
              <a:t> population patterns  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1D475C8-53F2-4C36-957F-C579088AF22C}"/>
              </a:ext>
            </a:extLst>
          </p:cNvPr>
          <p:cNvSpPr txBox="1"/>
          <p:nvPr/>
        </p:nvSpPr>
        <p:spPr>
          <a:xfrm>
            <a:off x="0" y="10292490"/>
            <a:ext cx="11123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rPr>
              <a:t>	Average and standard deviation of populations </a:t>
            </a:r>
          </a:p>
        </p:txBody>
      </p:sp>
      <p:pic>
        <p:nvPicPr>
          <p:cNvPr id="5" name="Imagem 4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C1F9D387-ED32-4D26-90AE-0A0D02544BB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56"/>
          <a:stretch/>
        </p:blipFill>
        <p:spPr>
          <a:xfrm>
            <a:off x="7638481" y="10895088"/>
            <a:ext cx="2807332" cy="19052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A49288-8512-4FB9-A6D9-37220187DF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17" y="2282159"/>
            <a:ext cx="2832196" cy="21238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BB4316C-DE1E-4C77-A173-2BA847A44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44" b="10404"/>
          <a:stretch/>
        </p:blipFill>
        <p:spPr>
          <a:xfrm>
            <a:off x="7716634" y="8197797"/>
            <a:ext cx="2729179" cy="1699889"/>
          </a:xfrm>
          <a:prstGeom prst="rect">
            <a:avLst/>
          </a:prstGeom>
        </p:spPr>
      </p:pic>
      <p:pic>
        <p:nvPicPr>
          <p:cNvPr id="13" name="Imagem 12" descr="Uma imagem contendo monitor, tela, computador&#10;&#10;Descrição gerada com alta confiança">
            <a:extLst>
              <a:ext uri="{FF2B5EF4-FFF2-40B4-BE49-F238E27FC236}">
                <a16:creationId xmlns:a16="http://schemas.microsoft.com/office/drawing/2014/main" id="{2A65EFD8-3F74-44A1-AA27-D2C39142A1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77" y="5735952"/>
            <a:ext cx="2731075" cy="1840108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2A4E562-BA18-447F-81D4-914BFD97FDA7}"/>
              </a:ext>
            </a:extLst>
          </p:cNvPr>
          <p:cNvSpPr txBox="1"/>
          <p:nvPr/>
        </p:nvSpPr>
        <p:spPr>
          <a:xfrm>
            <a:off x="10354325" y="2763699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C000"/>
                </a:solidFill>
                <a:latin typeface="Dosis" panose="02010503020202060003" pitchFamily="50" charset="0"/>
              </a:rPr>
              <a:t>GFP+  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03839A6-F6DE-407D-83E3-FC6153901AE6}"/>
              </a:ext>
            </a:extLst>
          </p:cNvPr>
          <p:cNvSpPr txBox="1"/>
          <p:nvPr/>
        </p:nvSpPr>
        <p:spPr>
          <a:xfrm>
            <a:off x="10354325" y="353039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</a:rPr>
              <a:t>threshold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4564126-41F7-4D88-9919-FF793E0AC711}"/>
              </a:ext>
            </a:extLst>
          </p:cNvPr>
          <p:cNvSpPr txBox="1"/>
          <p:nvPr/>
        </p:nvSpPr>
        <p:spPr>
          <a:xfrm>
            <a:off x="10385337" y="3022051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 err="1">
                <a:solidFill>
                  <a:schemeClr val="bg1">
                    <a:lumMod val="50000"/>
                  </a:schemeClr>
                </a:solidFill>
                <a:latin typeface="Dosis" panose="02010503020202060003" pitchFamily="50" charset="0"/>
              </a:rPr>
              <a:t>CFUs</a:t>
            </a:r>
            <a:endParaRPr lang="pt-BR" sz="1000" b="1" dirty="0">
              <a:solidFill>
                <a:schemeClr val="bg1">
                  <a:lumMod val="50000"/>
                </a:schemeClr>
              </a:solidFill>
              <a:latin typeface="Dosis" panose="02010503020202060003" pitchFamily="50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B15E717-6900-4F81-B93B-69FFD0CF066B}"/>
              </a:ext>
            </a:extLst>
          </p:cNvPr>
          <p:cNvSpPr txBox="1"/>
          <p:nvPr/>
        </p:nvSpPr>
        <p:spPr>
          <a:xfrm>
            <a:off x="145522" y="1718761"/>
            <a:ext cx="3753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Dosis" panose="02010503020202060003" pitchFamily="50" charset="0"/>
              </a:rPr>
              <a:t>A) non pre-inducted Cas9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3F34A71-5C92-4FFE-8E7B-D34AD79208FF}"/>
              </a:ext>
            </a:extLst>
          </p:cNvPr>
          <p:cNvSpPr txBox="1"/>
          <p:nvPr/>
        </p:nvSpPr>
        <p:spPr>
          <a:xfrm>
            <a:off x="3806809" y="1721213"/>
            <a:ext cx="3753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Dosis" panose="02010503020202060003" pitchFamily="50" charset="0"/>
              </a:rPr>
              <a:t>B) pre-inducted Cas9 AND </a:t>
            </a:r>
            <a:r>
              <a:rPr lang="en-US" sz="1400" b="1" dirty="0" err="1">
                <a:solidFill>
                  <a:schemeClr val="bg1"/>
                </a:solidFill>
                <a:latin typeface="Dosis" panose="02010503020202060003" pitchFamily="50" charset="0"/>
              </a:rPr>
              <a:t>RecA</a:t>
            </a:r>
            <a:endParaRPr lang="en-US" sz="1400" b="1" dirty="0">
              <a:solidFill>
                <a:schemeClr val="bg1"/>
              </a:solidFill>
              <a:latin typeface="Dosis" panose="02010503020202060003" pitchFamily="50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1E866BB-A282-47F8-B0C2-46BC7F5FD26E}"/>
              </a:ext>
            </a:extLst>
          </p:cNvPr>
          <p:cNvSpPr txBox="1"/>
          <p:nvPr/>
        </p:nvSpPr>
        <p:spPr>
          <a:xfrm>
            <a:off x="7560662" y="1723274"/>
            <a:ext cx="3509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Dosis" panose="02010503020202060003" pitchFamily="50" charset="0"/>
              </a:rPr>
              <a:t>C) pre-inducted  </a:t>
            </a:r>
            <a:r>
              <a:rPr lang="en-US" sz="1400" b="1" dirty="0" err="1">
                <a:solidFill>
                  <a:schemeClr val="bg1"/>
                </a:solidFill>
                <a:latin typeface="Dosis" panose="02010503020202060003" pitchFamily="50" charset="0"/>
              </a:rPr>
              <a:t>RecA</a:t>
            </a:r>
            <a:endParaRPr lang="en-US" sz="1400" b="1" dirty="0">
              <a:solidFill>
                <a:schemeClr val="bg1"/>
              </a:solidFill>
              <a:latin typeface="Dosis" panose="0201050302020206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6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37F0FBA-B70C-47CE-B5B7-92A14B531E02}"/>
              </a:ext>
            </a:extLst>
          </p:cNvPr>
          <p:cNvGrpSpPr/>
          <p:nvPr/>
        </p:nvGrpSpPr>
        <p:grpSpPr>
          <a:xfrm>
            <a:off x="-77941" y="381000"/>
            <a:ext cx="11396713" cy="11244943"/>
            <a:chOff x="-77941" y="381000"/>
            <a:chExt cx="11396713" cy="11244943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31EF05B9-2101-449B-AF99-1954BFA8D7B5}"/>
                </a:ext>
              </a:extLst>
            </p:cNvPr>
            <p:cNvSpPr/>
            <p:nvPr/>
          </p:nvSpPr>
          <p:spPr>
            <a:xfrm>
              <a:off x="0" y="381000"/>
              <a:ext cx="11123613" cy="11244943"/>
            </a:xfrm>
            <a:prstGeom prst="rect">
              <a:avLst/>
            </a:prstGeom>
            <a:solidFill>
              <a:srgbClr val="32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 descr="Uma imagem contendo objeto&#10;&#10;Descrição gerada com alta confiança">
              <a:extLst>
                <a:ext uri="{FF2B5EF4-FFF2-40B4-BE49-F238E27FC236}">
                  <a16:creationId xmlns:a16="http://schemas.microsoft.com/office/drawing/2014/main" id="{8BEC779D-9440-438F-8789-D6AB8FD7C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5581"/>
            <a:stretch/>
          </p:blipFill>
          <p:spPr>
            <a:xfrm>
              <a:off x="142967" y="2478790"/>
              <a:ext cx="2358930" cy="2439657"/>
            </a:xfrm>
            <a:prstGeom prst="rect">
              <a:avLst/>
            </a:prstGeom>
          </p:spPr>
        </p:pic>
        <p:pic>
          <p:nvPicPr>
            <p:cNvPr id="5" name="Imagem 4" descr="Uma imagem contendo objeto&#10;&#10;Descrição gerada com alta confiança">
              <a:extLst>
                <a:ext uri="{FF2B5EF4-FFF2-40B4-BE49-F238E27FC236}">
                  <a16:creationId xmlns:a16="http://schemas.microsoft.com/office/drawing/2014/main" id="{5274F18A-9DE1-4BB9-8415-A6C7D4FB5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0494"/>
            <a:stretch/>
          </p:blipFill>
          <p:spPr>
            <a:xfrm>
              <a:off x="3631663" y="2464971"/>
              <a:ext cx="2557042" cy="2449271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87750332-581A-4503-B41B-D36FFB74C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130" y="5919451"/>
              <a:ext cx="2520693" cy="2520693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EE63A2E-1BBF-418C-B069-5E6A3E45E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96"/>
            <a:stretch/>
          </p:blipFill>
          <p:spPr>
            <a:xfrm>
              <a:off x="553060" y="5842801"/>
              <a:ext cx="2496853" cy="2597345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197026E-8AE2-4C1E-8FD6-432162417522}"/>
                </a:ext>
              </a:extLst>
            </p:cNvPr>
            <p:cNvSpPr txBox="1"/>
            <p:nvPr/>
          </p:nvSpPr>
          <p:spPr>
            <a:xfrm>
              <a:off x="8249920" y="8425195"/>
              <a:ext cx="181561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b="1" dirty="0">
                  <a:solidFill>
                    <a:srgbClr val="00C000"/>
                  </a:solidFill>
                  <a:latin typeface="Dosis" panose="02010503020202060003" pitchFamily="50" charset="0"/>
                </a:rPr>
                <a:t>95% 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0F38DEE-A88E-4CED-B14D-2EC80E8204EB}"/>
                </a:ext>
              </a:extLst>
            </p:cNvPr>
            <p:cNvSpPr txBox="1"/>
            <p:nvPr/>
          </p:nvSpPr>
          <p:spPr>
            <a:xfrm>
              <a:off x="4604617" y="8408762"/>
              <a:ext cx="19607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b="1" dirty="0">
                  <a:solidFill>
                    <a:schemeClr val="bg1"/>
                  </a:solidFill>
                  <a:latin typeface="Dosis" panose="02010503020202060003" pitchFamily="50" charset="0"/>
                </a:rPr>
                <a:t>90% 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D231D22-E76D-4A85-880C-0409B3B106AC}"/>
                </a:ext>
              </a:extLst>
            </p:cNvPr>
            <p:cNvSpPr txBox="1"/>
            <p:nvPr/>
          </p:nvSpPr>
          <p:spPr>
            <a:xfrm>
              <a:off x="983358" y="8425195"/>
              <a:ext cx="193674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b="1" dirty="0">
                  <a:solidFill>
                    <a:schemeClr val="bg1">
                      <a:lumMod val="50000"/>
                    </a:schemeClr>
                  </a:solidFill>
                  <a:latin typeface="Dosis" panose="02010503020202060003" pitchFamily="50" charset="0"/>
                </a:rPr>
                <a:t>30% 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C9DB9EE-AD35-4E49-85B3-EC77AF1C3896}"/>
                </a:ext>
              </a:extLst>
            </p:cNvPr>
            <p:cNvSpPr txBox="1"/>
            <p:nvPr/>
          </p:nvSpPr>
          <p:spPr>
            <a:xfrm>
              <a:off x="-41367" y="9750037"/>
              <a:ext cx="85685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4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	</a:t>
              </a:r>
              <a:r>
                <a:rPr lang="pt-BR" sz="5400" b="1" dirty="0" err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of</a:t>
              </a:r>
              <a:r>
                <a:rPr lang="pt-BR" sz="54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 </a:t>
              </a:r>
              <a:r>
                <a:rPr lang="pt-BR" sz="5400" b="1" dirty="0" err="1">
                  <a:solidFill>
                    <a:srgbClr val="00C000"/>
                  </a:solidFill>
                  <a:latin typeface="Dosis" panose="02010503020202060003" pitchFamily="50" charset="0"/>
                </a:rPr>
                <a:t>engineering</a:t>
              </a:r>
              <a:r>
                <a:rPr lang="pt-BR" sz="54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 </a:t>
              </a:r>
              <a:r>
                <a:rPr lang="pt-BR" sz="5400" b="1" dirty="0" err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efficiency</a:t>
              </a:r>
              <a:endParaRPr lang="pt-BR" sz="5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Dosis" panose="02010503020202060003" pitchFamily="50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88FD733-C75A-4FDE-BB90-72CF665B628A}"/>
                </a:ext>
              </a:extLst>
            </p:cNvPr>
            <p:cNvSpPr txBox="1"/>
            <p:nvPr/>
          </p:nvSpPr>
          <p:spPr>
            <a:xfrm>
              <a:off x="2967838" y="10673367"/>
              <a:ext cx="78256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3600" b="1" dirty="0" err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verified</a:t>
              </a:r>
              <a:r>
                <a:rPr lang="pt-BR" sz="36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 </a:t>
              </a:r>
              <a:r>
                <a:rPr lang="pt-BR" sz="3600" b="1" dirty="0" err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by</a:t>
              </a:r>
              <a:r>
                <a:rPr lang="pt-BR" sz="36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 </a:t>
              </a:r>
              <a:r>
                <a:rPr lang="pt-BR" sz="3600" b="1" dirty="0">
                  <a:solidFill>
                    <a:srgbClr val="00C000"/>
                  </a:solidFill>
                  <a:latin typeface="Dosis" panose="02010503020202060003" pitchFamily="50" charset="0"/>
                </a:rPr>
                <a:t>GFP+</a:t>
              </a:r>
              <a:r>
                <a:rPr lang="pt-BR" sz="36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 </a:t>
              </a:r>
              <a:r>
                <a:rPr lang="pt-BR" sz="3600" b="1" dirty="0" err="1">
                  <a:solidFill>
                    <a:schemeClr val="bg1">
                      <a:lumMod val="50000"/>
                    </a:schemeClr>
                  </a:solidFill>
                  <a:latin typeface="Dosis" panose="02010503020202060003" pitchFamily="50" charset="0"/>
                </a:rPr>
                <a:t>beyond</a:t>
              </a:r>
              <a:r>
                <a:rPr lang="pt-BR" sz="36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 </a:t>
              </a:r>
              <a:r>
                <a:rPr lang="pt-BR" sz="3600" b="1" dirty="0" err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the</a:t>
              </a:r>
              <a:r>
                <a:rPr lang="pt-BR" sz="3600" b="1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Dosis" panose="02010503020202060003" pitchFamily="50" charset="0"/>
                </a:rPr>
                <a:t> threshold 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F21565C-5228-47ED-A639-274A58CBCE18}"/>
                </a:ext>
              </a:extLst>
            </p:cNvPr>
            <p:cNvSpPr txBox="1"/>
            <p:nvPr/>
          </p:nvSpPr>
          <p:spPr>
            <a:xfrm>
              <a:off x="-77941" y="605942"/>
              <a:ext cx="111236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Dosis" panose="02010503020202060003" pitchFamily="50" charset="0"/>
                </a:rPr>
                <a:t>CROSS-CHECKING POPULATIONS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1EB5C54-E052-4645-97EF-2E1BF447B352}"/>
                </a:ext>
              </a:extLst>
            </p:cNvPr>
            <p:cNvSpPr txBox="1"/>
            <p:nvPr/>
          </p:nvSpPr>
          <p:spPr>
            <a:xfrm>
              <a:off x="288105" y="2043925"/>
              <a:ext cx="2374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from</a:t>
              </a:r>
              <a:r>
                <a:rPr lang="pt-B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osis" panose="02010503020202060003" pitchFamily="50" charset="0"/>
                </a:rPr>
                <a:t> </a:t>
              </a:r>
              <a:r>
                <a:rPr lang="pt-BR" sz="2800" b="1" dirty="0">
                  <a:solidFill>
                    <a:schemeClr val="bg1"/>
                  </a:solidFill>
                  <a:latin typeface="Dosis" panose="02010503020202060003" pitchFamily="50" charset="0"/>
                </a:rPr>
                <a:t>94 </a:t>
              </a:r>
              <a:r>
                <a:rPr lang="pt-BR" sz="28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CFUs</a:t>
              </a:r>
              <a:endParaRPr lang="pt-BR" sz="28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DF3D86D-8BB2-42B9-A5BD-556C46798A5E}"/>
                </a:ext>
              </a:extLst>
            </p:cNvPr>
            <p:cNvSpPr/>
            <p:nvPr/>
          </p:nvSpPr>
          <p:spPr>
            <a:xfrm>
              <a:off x="2822649" y="3683329"/>
              <a:ext cx="7058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1E2D841-00ED-4E07-9D4E-7CE77D433CB0}"/>
                </a:ext>
              </a:extLst>
            </p:cNvPr>
            <p:cNvSpPr/>
            <p:nvPr/>
          </p:nvSpPr>
          <p:spPr>
            <a:xfrm>
              <a:off x="2568390" y="2519092"/>
              <a:ext cx="1084779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00FF00"/>
                  </a:solidFill>
                  <a:latin typeface="Dosis" panose="02010503020202060003" pitchFamily="50" charset="0"/>
                </a:rPr>
                <a:t>34</a:t>
              </a:r>
              <a:endParaRPr lang="pt-BR" sz="4400" b="1" dirty="0">
                <a:solidFill>
                  <a:srgbClr val="00FF00"/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C33762F-E139-4D44-806D-B8BA4054B849}"/>
                </a:ext>
              </a:extLst>
            </p:cNvPr>
            <p:cNvSpPr txBox="1"/>
            <p:nvPr/>
          </p:nvSpPr>
          <p:spPr>
            <a:xfrm>
              <a:off x="2359801" y="3442714"/>
              <a:ext cx="2374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err="1">
                  <a:solidFill>
                    <a:schemeClr val="bg1"/>
                  </a:solidFill>
                  <a:latin typeface="Dosis" panose="02010503020202060003" pitchFamily="50" charset="0"/>
                </a:rPr>
                <a:t>inserted</a:t>
              </a:r>
              <a:endParaRPr lang="pt-BR" sz="1600" b="1" dirty="0">
                <a:solidFill>
                  <a:schemeClr val="bg1"/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D3FADCD-D47F-4E6C-B5E6-00E4448F0CA1}"/>
                </a:ext>
              </a:extLst>
            </p:cNvPr>
            <p:cNvSpPr txBox="1"/>
            <p:nvPr/>
          </p:nvSpPr>
          <p:spPr>
            <a:xfrm>
              <a:off x="3110780" y="3411054"/>
              <a:ext cx="867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0FF00"/>
                  </a:solidFill>
                  <a:latin typeface="Dosis" panose="02010503020202060003" pitchFamily="50" charset="0"/>
                </a:rPr>
                <a:t>GFP</a:t>
              </a:r>
              <a:endParaRPr lang="pt-BR" b="1" dirty="0">
                <a:solidFill>
                  <a:schemeClr val="bg1"/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D63FBF19-2035-4EE6-9A6B-3C7C8A6269D2}"/>
                </a:ext>
              </a:extLst>
            </p:cNvPr>
            <p:cNvSpPr/>
            <p:nvPr/>
          </p:nvSpPr>
          <p:spPr>
            <a:xfrm>
              <a:off x="2499587" y="3735102"/>
              <a:ext cx="12223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6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into</a:t>
              </a:r>
              <a:r>
                <a:rPr lang="pt-BR" sz="1600" b="1" dirty="0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 </a:t>
              </a:r>
              <a:r>
                <a:rPr lang="pt-BR" sz="16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genome</a:t>
              </a:r>
              <a:endParaRPr lang="pt-BR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8F0F698-3DF9-4210-8EF7-83A54DD9D0BE}"/>
                </a:ext>
              </a:extLst>
            </p:cNvPr>
            <p:cNvSpPr/>
            <p:nvPr/>
          </p:nvSpPr>
          <p:spPr>
            <a:xfrm>
              <a:off x="6025826" y="2464971"/>
              <a:ext cx="129771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00FF00"/>
                  </a:solidFill>
                  <a:latin typeface="Dosis" panose="02010503020202060003" pitchFamily="50" charset="0"/>
                </a:rPr>
                <a:t>84</a:t>
              </a:r>
              <a:endParaRPr lang="pt-BR" sz="4400" b="1" dirty="0">
                <a:solidFill>
                  <a:srgbClr val="00FF00"/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29CA511C-6620-4587-99CB-A5D7FA5EF402}"/>
                </a:ext>
              </a:extLst>
            </p:cNvPr>
            <p:cNvSpPr txBox="1"/>
            <p:nvPr/>
          </p:nvSpPr>
          <p:spPr>
            <a:xfrm>
              <a:off x="5958610" y="3373059"/>
              <a:ext cx="895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err="1">
                  <a:solidFill>
                    <a:schemeClr val="bg1"/>
                  </a:solidFill>
                  <a:latin typeface="Dosis" panose="02010503020202060003" pitchFamily="50" charset="0"/>
                </a:rPr>
                <a:t>inserted</a:t>
              </a:r>
              <a:endParaRPr lang="pt-BR" sz="1600" b="1" dirty="0">
                <a:solidFill>
                  <a:schemeClr val="bg1"/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D37E1AC9-8A9E-44A4-8F8B-797053AC73FE}"/>
                </a:ext>
              </a:extLst>
            </p:cNvPr>
            <p:cNvSpPr txBox="1"/>
            <p:nvPr/>
          </p:nvSpPr>
          <p:spPr>
            <a:xfrm>
              <a:off x="6709589" y="3373059"/>
              <a:ext cx="867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0FF00"/>
                  </a:solidFill>
                  <a:latin typeface="Dosis" panose="02010503020202060003" pitchFamily="50" charset="0"/>
                </a:rPr>
                <a:t>GFP</a:t>
              </a:r>
              <a:endParaRPr lang="pt-BR" b="1" dirty="0">
                <a:solidFill>
                  <a:schemeClr val="bg1"/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13F4558A-991F-4B18-A1F6-F6A65A6DAE90}"/>
                </a:ext>
              </a:extLst>
            </p:cNvPr>
            <p:cNvSpPr/>
            <p:nvPr/>
          </p:nvSpPr>
          <p:spPr>
            <a:xfrm>
              <a:off x="6098396" y="3697107"/>
              <a:ext cx="12223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6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into</a:t>
              </a:r>
              <a:r>
                <a:rPr lang="pt-BR" sz="1600" b="1" dirty="0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 </a:t>
              </a:r>
              <a:r>
                <a:rPr lang="pt-BR" sz="16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genome</a:t>
              </a:r>
              <a:endParaRPr lang="pt-BR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6D9E5C9B-B307-4DB1-9506-E8A268B6BA59}"/>
                </a:ext>
              </a:extLst>
            </p:cNvPr>
            <p:cNvSpPr txBox="1"/>
            <p:nvPr/>
          </p:nvSpPr>
          <p:spPr>
            <a:xfrm>
              <a:off x="3708976" y="2024995"/>
              <a:ext cx="2374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from</a:t>
              </a:r>
              <a:r>
                <a:rPr lang="pt-B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osis" panose="02010503020202060003" pitchFamily="50" charset="0"/>
                </a:rPr>
                <a:t> </a:t>
              </a:r>
              <a:r>
                <a:rPr lang="pt-BR" sz="2800" b="1" dirty="0">
                  <a:solidFill>
                    <a:schemeClr val="bg1"/>
                  </a:solidFill>
                  <a:latin typeface="Dosis" panose="02010503020202060003" pitchFamily="50" charset="0"/>
                </a:rPr>
                <a:t>94 </a:t>
              </a:r>
              <a:r>
                <a:rPr lang="pt-BR" sz="28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CFUs</a:t>
              </a:r>
              <a:endParaRPr lang="pt-BR" sz="28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ED346FF1-65E5-416F-B9F0-C958F27AE341}"/>
                </a:ext>
              </a:extLst>
            </p:cNvPr>
            <p:cNvSpPr txBox="1"/>
            <p:nvPr/>
          </p:nvSpPr>
          <p:spPr>
            <a:xfrm>
              <a:off x="7556894" y="1995872"/>
              <a:ext cx="2374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from</a:t>
              </a:r>
              <a:r>
                <a:rPr lang="pt-B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osis" panose="02010503020202060003" pitchFamily="50" charset="0"/>
                </a:rPr>
                <a:t> </a:t>
              </a:r>
              <a:r>
                <a:rPr lang="pt-BR" sz="2800" b="1" dirty="0">
                  <a:solidFill>
                    <a:schemeClr val="bg1"/>
                  </a:solidFill>
                  <a:latin typeface="Dosis" panose="02010503020202060003" pitchFamily="50" charset="0"/>
                </a:rPr>
                <a:t>80 </a:t>
              </a:r>
              <a:r>
                <a:rPr lang="pt-BR" sz="28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CFUs</a:t>
              </a:r>
              <a:endParaRPr lang="pt-BR" sz="2800" b="1" dirty="0">
                <a:solidFill>
                  <a:schemeClr val="bg1">
                    <a:lumMod val="65000"/>
                  </a:schemeClr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EF0B45A5-01E8-467F-9E0F-96D10B083D67}"/>
                </a:ext>
              </a:extLst>
            </p:cNvPr>
            <p:cNvSpPr/>
            <p:nvPr/>
          </p:nvSpPr>
          <p:spPr>
            <a:xfrm>
              <a:off x="9767149" y="2411237"/>
              <a:ext cx="129771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00FF00"/>
                  </a:solidFill>
                  <a:latin typeface="Dosis" panose="02010503020202060003" pitchFamily="50" charset="0"/>
                </a:rPr>
                <a:t>76</a:t>
              </a:r>
              <a:endParaRPr lang="pt-BR" sz="4400" b="1" dirty="0">
                <a:solidFill>
                  <a:srgbClr val="00FF00"/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DDD97B0E-C6FE-47A1-A4DA-0FB4E11E7D02}"/>
                </a:ext>
              </a:extLst>
            </p:cNvPr>
            <p:cNvSpPr txBox="1"/>
            <p:nvPr/>
          </p:nvSpPr>
          <p:spPr>
            <a:xfrm>
              <a:off x="9699933" y="3319325"/>
              <a:ext cx="895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err="1">
                  <a:solidFill>
                    <a:schemeClr val="bg1"/>
                  </a:solidFill>
                  <a:latin typeface="Dosis" panose="02010503020202060003" pitchFamily="50" charset="0"/>
                </a:rPr>
                <a:t>inserted</a:t>
              </a:r>
              <a:endParaRPr lang="pt-BR" sz="1600" b="1" dirty="0">
                <a:solidFill>
                  <a:schemeClr val="bg1"/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CCD7C970-6C9E-4DF2-9C32-84B975D07805}"/>
                </a:ext>
              </a:extLst>
            </p:cNvPr>
            <p:cNvSpPr txBox="1"/>
            <p:nvPr/>
          </p:nvSpPr>
          <p:spPr>
            <a:xfrm>
              <a:off x="10450912" y="3319325"/>
              <a:ext cx="867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0FF00"/>
                  </a:solidFill>
                  <a:latin typeface="Dosis" panose="02010503020202060003" pitchFamily="50" charset="0"/>
                </a:rPr>
                <a:t>GFP</a:t>
              </a:r>
              <a:endParaRPr lang="pt-BR" b="1" dirty="0">
                <a:solidFill>
                  <a:schemeClr val="bg1"/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37A01716-A757-4CAE-91AA-71641FFEA788}"/>
                </a:ext>
              </a:extLst>
            </p:cNvPr>
            <p:cNvSpPr/>
            <p:nvPr/>
          </p:nvSpPr>
          <p:spPr>
            <a:xfrm>
              <a:off x="9839719" y="3643373"/>
              <a:ext cx="12223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6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into</a:t>
              </a:r>
              <a:r>
                <a:rPr lang="pt-BR" sz="1600" b="1" dirty="0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 </a:t>
              </a:r>
              <a:r>
                <a:rPr lang="pt-BR" sz="16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genome</a:t>
              </a:r>
              <a:endParaRPr lang="pt-BR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1B0E4421-0E89-4A56-B89F-867FA549E1CB}"/>
                </a:ext>
              </a:extLst>
            </p:cNvPr>
            <p:cNvSpPr txBox="1"/>
            <p:nvPr/>
          </p:nvSpPr>
          <p:spPr>
            <a:xfrm>
              <a:off x="124979" y="5069345"/>
              <a:ext cx="27004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In </a:t>
              </a:r>
              <a:r>
                <a:rPr lang="pt-BR" sz="3200" b="1" dirty="0" err="1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percentage</a:t>
              </a:r>
              <a:r>
                <a:rPr lang="pt-BR" sz="3200" b="1" dirty="0">
                  <a:solidFill>
                    <a:schemeClr val="bg1">
                      <a:lumMod val="65000"/>
                    </a:schemeClr>
                  </a:solidFill>
                  <a:latin typeface="Dosis" panose="02010503020202060003" pitchFamily="50" charset="0"/>
                </a:rPr>
                <a:t>...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48AA329D-D469-4518-8C69-C4CB8C7F9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052"/>
            <a:stretch/>
          </p:blipFill>
          <p:spPr>
            <a:xfrm>
              <a:off x="7439455" y="2402028"/>
              <a:ext cx="2324932" cy="2450120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C272B03-A09E-4095-90D4-07AC6C7C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494" y="5922643"/>
              <a:ext cx="2514311" cy="2514311"/>
            </a:xfrm>
            <a:prstGeom prst="rect">
              <a:avLst/>
            </a:prstGeom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FA15EED-0DEF-4722-B507-A1E4459559D8}"/>
                </a:ext>
              </a:extLst>
            </p:cNvPr>
            <p:cNvSpPr txBox="1"/>
            <p:nvPr/>
          </p:nvSpPr>
          <p:spPr>
            <a:xfrm>
              <a:off x="141754" y="1556311"/>
              <a:ext cx="37538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Dosis" panose="02010503020202060003" pitchFamily="50" charset="0"/>
                </a:rPr>
                <a:t>A) non pre-inducted Cas9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D01827FA-E452-4CD5-AADD-3E061B5D49F8}"/>
                </a:ext>
              </a:extLst>
            </p:cNvPr>
            <p:cNvSpPr txBox="1"/>
            <p:nvPr/>
          </p:nvSpPr>
          <p:spPr>
            <a:xfrm>
              <a:off x="3389666" y="1524314"/>
              <a:ext cx="37538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Dosis" panose="02010503020202060003" pitchFamily="50" charset="0"/>
                </a:rPr>
                <a:t>B) pre-inducted Cas9 AND </a:t>
              </a:r>
              <a:r>
                <a:rPr lang="en-US" sz="1400" b="1" dirty="0" err="1">
                  <a:solidFill>
                    <a:schemeClr val="bg1"/>
                  </a:solidFill>
                  <a:latin typeface="Dosis" panose="02010503020202060003" pitchFamily="50" charset="0"/>
                </a:rPr>
                <a:t>RecA</a:t>
              </a:r>
              <a:endParaRPr lang="en-US" sz="1400" b="1" dirty="0">
                <a:solidFill>
                  <a:schemeClr val="bg1"/>
                </a:solidFill>
                <a:latin typeface="Dosis" panose="02010503020202060003" pitchFamily="50" charset="0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85168B4E-A780-4612-B42A-D287392E30E0}"/>
                </a:ext>
              </a:extLst>
            </p:cNvPr>
            <p:cNvSpPr txBox="1"/>
            <p:nvPr/>
          </p:nvSpPr>
          <p:spPr>
            <a:xfrm>
              <a:off x="7246395" y="1542506"/>
              <a:ext cx="35099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Dosis" panose="02010503020202060003" pitchFamily="50" charset="0"/>
                </a:rPr>
                <a:t>C) pre-inducted  </a:t>
              </a:r>
              <a:r>
                <a:rPr lang="en-US" sz="1400" b="1" dirty="0" err="1">
                  <a:solidFill>
                    <a:schemeClr val="bg1"/>
                  </a:solidFill>
                  <a:latin typeface="Dosis" panose="02010503020202060003" pitchFamily="50" charset="0"/>
                </a:rPr>
                <a:t>RecA</a:t>
              </a:r>
              <a:endParaRPr lang="en-US" sz="1400" b="1" dirty="0">
                <a:solidFill>
                  <a:schemeClr val="bg1"/>
                </a:solidFill>
                <a:latin typeface="Dosis" panose="020105030202020600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5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346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86A1568-2DDD-471E-B40A-29214814D429}"/>
              </a:ext>
            </a:extLst>
          </p:cNvPr>
          <p:cNvSpPr/>
          <p:nvPr/>
        </p:nvSpPr>
        <p:spPr>
          <a:xfrm>
            <a:off x="3248167" y="5581650"/>
            <a:ext cx="4817660" cy="588292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BA19AE-FEC7-4CCF-A696-6B176C843940}"/>
              </a:ext>
            </a:extLst>
          </p:cNvPr>
          <p:cNvSpPr txBox="1"/>
          <p:nvPr/>
        </p:nvSpPr>
        <p:spPr>
          <a:xfrm>
            <a:off x="3647592" y="6265473"/>
            <a:ext cx="1038361" cy="29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40" b="1" dirty="0">
                <a:solidFill>
                  <a:schemeClr val="bg2">
                    <a:lumMod val="50000"/>
                  </a:schemeClr>
                </a:solidFill>
                <a:latin typeface="Dosis" panose="02010503020202060003" pitchFamily="50" charset="0"/>
                <a:cs typeface="Arial" panose="020B0604020202020204" pitchFamily="34" charset="0"/>
              </a:rPr>
              <a:t>+ glucose 1%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BBA03F-0092-4312-8346-5C4F838BB8CC}"/>
              </a:ext>
            </a:extLst>
          </p:cNvPr>
          <p:cNvSpPr txBox="1"/>
          <p:nvPr/>
        </p:nvSpPr>
        <p:spPr>
          <a:xfrm>
            <a:off x="3647592" y="8885436"/>
            <a:ext cx="951864" cy="277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6" b="1" dirty="0">
                <a:solidFill>
                  <a:srgbClr val="76717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- glucose 1%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2A3670B-C2CA-4F09-95E0-B908EEEE448B}"/>
              </a:ext>
            </a:extLst>
          </p:cNvPr>
          <p:cNvSpPr txBox="1"/>
          <p:nvPr/>
        </p:nvSpPr>
        <p:spPr>
          <a:xfrm>
            <a:off x="3790949" y="5849975"/>
            <a:ext cx="3676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understanding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the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impact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of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editing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machinery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on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cell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growth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through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genetic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regulation</a:t>
            </a:r>
            <a:r>
              <a:rPr lang="pt-BR" sz="1100" b="1" dirty="0">
                <a:solidFill>
                  <a:schemeClr val="bg1"/>
                </a:solidFill>
                <a:latin typeface="Dosis" panose="02010503020202060003" pitchFamily="50" charset="0"/>
                <a:cs typeface="Arial" panose="020B0604020202020204" pitchFamily="34" charset="0"/>
              </a:rPr>
              <a:t> </a:t>
            </a:r>
            <a:endParaRPr lang="pt-BR" sz="1100" dirty="0">
              <a:solidFill>
                <a:schemeClr val="bg1"/>
              </a:solidFill>
              <a:latin typeface="Dosis" panose="02010503020202060003" pitchFamily="50" charset="0"/>
              <a:cs typeface="Arial" panose="020B0604020202020204" pitchFamily="34" charset="0"/>
            </a:endParaRP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81EB539F-689F-4693-AA23-37528A17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79" y="6551051"/>
            <a:ext cx="4481558" cy="2358236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A2F7A7C4-FDA6-4E5F-A96C-6ABF0961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79" y="9163333"/>
            <a:ext cx="4481558" cy="23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C86AB75-696A-46BC-BA0F-1630AC0F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88" y="10475688"/>
            <a:ext cx="2417062" cy="13649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908FCFB-9858-4A5D-BFDA-65F1DA443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15" y="6223747"/>
            <a:ext cx="2425737" cy="13657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0CCC2D5-0528-4FE3-BA63-AB7ED89EA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92" y="7589483"/>
            <a:ext cx="2425737" cy="136573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311013-FEE8-4624-AA89-06ABD3AFA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71" y="9032967"/>
            <a:ext cx="2424381" cy="13649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149EE1-08DE-49DE-AC8A-86FC167BC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19" y="6259592"/>
            <a:ext cx="2427341" cy="136663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CFB2CAA-1F4C-4018-9384-9F7850D75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18" y="7589483"/>
            <a:ext cx="2424381" cy="136497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99C463A-907B-4C5E-B2E7-79328BFC7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18" y="9032967"/>
            <a:ext cx="2424380" cy="136497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99B845E-8A22-4EAB-B94D-DE2D501540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17" y="10476452"/>
            <a:ext cx="2424380" cy="13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7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1F8BBEB-9901-4DE8-A287-5E758491FB09}"/>
              </a:ext>
            </a:extLst>
          </p:cNvPr>
          <p:cNvSpPr/>
          <p:nvPr/>
        </p:nvSpPr>
        <p:spPr>
          <a:xfrm>
            <a:off x="0" y="8037095"/>
            <a:ext cx="11123613" cy="7579894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86AB75-696A-46BC-BA0F-1630AC0F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" y="8759753"/>
            <a:ext cx="5456954" cy="308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99B845E-8A22-4EAB-B94D-DE2D5015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17" y="8759753"/>
            <a:ext cx="5473476" cy="308167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54D5DC-21B0-4538-BD29-69891D3DA766}"/>
              </a:ext>
            </a:extLst>
          </p:cNvPr>
          <p:cNvSpPr txBox="1"/>
          <p:nvPr/>
        </p:nvSpPr>
        <p:spPr>
          <a:xfrm>
            <a:off x="242115" y="8145378"/>
            <a:ext cx="1787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Dosis" panose="02010503020202060003" pitchFamily="50" charset="0"/>
              </a:rPr>
              <a:t>- glucose%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6362C-370E-44DA-A9F3-B7DFF4CDD0FE}"/>
              </a:ext>
            </a:extLst>
          </p:cNvPr>
          <p:cNvSpPr txBox="1"/>
          <p:nvPr/>
        </p:nvSpPr>
        <p:spPr>
          <a:xfrm>
            <a:off x="5752816" y="8145378"/>
            <a:ext cx="1797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latin typeface="Dosis" panose="02010503020202060003" pitchFamily="50" charset="0"/>
              </a:rPr>
              <a:t>+ glucose%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6C75B79-7F1B-494B-8E4A-43374B433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79" y="12296760"/>
            <a:ext cx="5528003" cy="275065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04B0D4A-40AA-4801-BFE8-D4ED11BC5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83" y="12338262"/>
            <a:ext cx="4039766" cy="28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601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2075</TotalTime>
  <Words>151</Words>
  <Application>Microsoft Office PowerPoint</Application>
  <PresentationFormat>Personalizar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Dosis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Clara Astolfi</dc:creator>
  <cp:lastModifiedBy>Clara Astolfi</cp:lastModifiedBy>
  <cp:revision>72</cp:revision>
  <dcterms:created xsi:type="dcterms:W3CDTF">2017-10-24T17:00:04Z</dcterms:created>
  <dcterms:modified xsi:type="dcterms:W3CDTF">2017-11-01T22:48:48Z</dcterms:modified>
</cp:coreProperties>
</file>